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7"/>
  </p:notesMasterIdLst>
  <p:sldIdLst>
    <p:sldId id="256" r:id="rId4"/>
    <p:sldId id="270" r:id="rId5"/>
    <p:sldId id="268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6" autoAdjust="0"/>
    <p:restoredTop sz="86382" autoAdjust="0"/>
  </p:normalViewPr>
  <p:slideViewPr>
    <p:cSldViewPr showGuides="1">
      <p:cViewPr varScale="1">
        <p:scale>
          <a:sx n="74" d="100"/>
          <a:sy n="74" d="100"/>
        </p:scale>
        <p:origin x="176" y="856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EFBD610-FE06-2DA0-EB06-58449AD1C6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2771F97-003A-B441-0DDC-27C85DC9D86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02154D52-141D-C9C1-94E9-D231AF36F23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3A25491-5960-6D8D-256A-E8E45187799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E52FE23-3270-877D-1F8B-4E7D9383B3C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5FAF635-F05C-F3E9-72AE-05E1E1D8B6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823571C-BA2F-024D-A2A4-BAB7E136052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E0FA1240-DFD1-C028-7E68-5BBB6B77D7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762CEB41-9FA3-94B7-F51F-47D4521B9E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D94ED14D-839B-5720-4E36-299F0AA283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83621C4-7956-B942-89A6-064F9B0816C3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5F9D7F21-3A1D-F92F-9A17-32C16E84EA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D6A74C27-1922-7032-AA49-B04354F422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Specification content: 3.2.3, 5.3.1, 5.3.2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3B8BE95-89C8-B913-C1A3-A1D4917D66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59FCE7B-7F85-414B-97C7-AD1B89A857B7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6920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5F9D7F21-3A1D-F92F-9A17-32C16E84EA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D6A74C27-1922-7032-AA49-B04354F422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Specification content: 3.2.2, 3.2.3, 4.2.1, 5.3.1, 5.3.2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3B8BE95-89C8-B913-C1A3-A1D4917D66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59FCE7B-7F85-414B-97C7-AD1B89A857B7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2077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8A077-9768-50FD-5910-49C0E7EEA53C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3800" dirty="0"/>
              <a:t>Y10-05-P30: Assessment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07F6439F-2658-BBBF-5A90-E170419A9BF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1113" y="0"/>
            <a:ext cx="9155113" cy="900113"/>
          </a:xfrm>
          <a:prstGeom prst="rect">
            <a:avLst/>
          </a:prstGeom>
          <a:solidFill>
            <a:srgbClr val="009E4C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3464E9-89CD-BE14-3495-B0957504EF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31990669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06EAA38-1257-5B6F-CF1A-C3E88A13837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41024907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2EBC17D-75F2-9757-B607-BBB050A0D6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69945793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5CB82A4-8C7B-7053-5486-6269ECA441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81471493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38BC419-6164-3BF5-6AA2-5657C04494EC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6864747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E6E1E9B-24C9-1FC9-B7C5-E27BFBC760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8166880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ABE9A7-E1F9-771E-2F72-3CA039EDD6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04178438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BCAB2DFA-FFE3-A7CA-8BFC-CBE258A8C4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0C8B5CF-2E21-BFB5-17DE-F7AB8A9AF4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90319962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8D90869-845D-2DD2-E6D7-3E20B505D2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91854883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B3FFA2D-1B9D-7FBF-C11E-AAE35AD882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54484488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F57E5-3C51-2556-DEF8-45FDA96E02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08463570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4EAF8-30B3-925B-C914-503E5BAF60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80495436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8F8F02C7-E691-20DF-919A-99674644B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17CFB2-4953-EF0F-14B1-BBDCCB8F0BE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24808439-320F-57FF-9CD9-6EAB45143CF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009E4C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Y10-05-P30: Assessment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8" r:id="rId1"/>
    <p:sldLayoutId id="2147485029" r:id="rId2"/>
    <p:sldLayoutId id="2147485030" r:id="rId3"/>
    <p:sldLayoutId id="2147485031" r:id="rId4"/>
    <p:sldLayoutId id="2147485032" r:id="rId5"/>
    <p:sldLayoutId id="2147485033" r:id="rId6"/>
    <p:sldLayoutId id="2147485034" r:id="rId7"/>
    <p:sldLayoutId id="2147485035" r:id="rId8"/>
    <p:sldLayoutId id="2147485036" r:id="rId9"/>
    <p:sldLayoutId id="2147485037" r:id="rId10"/>
    <p:sldLayoutId id="2147485038" r:id="rId11"/>
    <p:sldLayoutId id="2147485039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07F0AC05-D1DF-4E0B-124E-1AF4717D67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684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so far you have learned how to…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8FA3C4C4-CAD4-D620-F2BA-12DA53346DB1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2314575"/>
            <a:ext cx="7991475" cy="353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"/>
            </a:pPr>
            <a:r>
              <a:rPr lang="en-GB" sz="1800" dirty="0"/>
              <a:t>Describe the threats to digital systems posed by malware, and explain how anti-malware helps mitigate the threat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"/>
            </a:pPr>
            <a:r>
              <a:rPr lang="en-GB" sz="1800" dirty="0"/>
              <a:t>Explain the risk to digital systems posed by unpatched software and out-of-date anti-malware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"/>
            </a:pPr>
            <a:r>
              <a:rPr lang="en-GB" sz="1800" dirty="0"/>
              <a:t>Describe social engineering tactics used by criminals to perpetrate cyberattacks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"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Describe how ethical hacking and penetration testing help to identify network vulnerabilities</a:t>
            </a:r>
            <a:endParaRPr lang="en-GB" sz="1800" dirty="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Footer Placeholder 3">
            <a:extLst>
              <a:ext uri="{FF2B5EF4-FFF2-40B4-BE49-F238E27FC236}">
                <a16:creationId xmlns:a16="http://schemas.microsoft.com/office/drawing/2014/main" id="{2370A6ED-6512-6030-E530-8A31D950D33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844609550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07F0AC05-D1DF-4E0B-124E-1AF4717D67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684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and you have learned how to…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8FA3C4C4-CAD4-D620-F2BA-12DA53346DB1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2314575"/>
            <a:ext cx="7991475" cy="353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"/>
            </a:pPr>
            <a:r>
              <a:rPr lang="en-GB" sz="1800" dirty="0"/>
              <a:t>Explain how access control, physical security measures, and firewalls help protect networks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"/>
            </a:pPr>
            <a:r>
              <a:rPr lang="en-GB" sz="1800" dirty="0"/>
              <a:t>Explain how acceptable use policies, and backup and recovery procedures help protect digital systems and data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"/>
            </a:pPr>
            <a:r>
              <a:rPr lang="en-GB" sz="1800" dirty="0"/>
              <a:t>Explain why it is important to develop robust software, and describe how audit trails and code reviews help identify vulnerabilities.</a:t>
            </a:r>
          </a:p>
        </p:txBody>
      </p:sp>
      <p:sp>
        <p:nvSpPr>
          <p:cNvPr id="16388" name="Footer Placeholder 3">
            <a:extLst>
              <a:ext uri="{FF2B5EF4-FFF2-40B4-BE49-F238E27FC236}">
                <a16:creationId xmlns:a16="http://schemas.microsoft.com/office/drawing/2014/main" id="{2370A6ED-6512-6030-E530-8A31D950D33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353550468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A5B1B4-CF8C-D542-9F6C-0999F437618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CB063E-1EBE-4929-82C5-3F91576850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b699c2-2c56-4336-b981-892f17840fb6"/>
    <ds:schemaRef ds:uri="18704ea7-6f73-4b33-ac14-9f02857f7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3665</TotalTime>
  <Words>173</Words>
  <Application>Microsoft Macintosh PowerPoint</Application>
  <PresentationFormat>On-screen Show (4:3)</PresentationFormat>
  <Paragraphs>16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Verdana</vt:lpstr>
      <vt:lpstr>Wingdings</vt:lpstr>
      <vt:lpstr>1_TitleSlide</vt:lpstr>
      <vt:lpstr>PowerPoint Presentation</vt:lpstr>
      <vt:lpstr>Wrap up: so far you have learned how to…</vt:lpstr>
      <vt:lpstr>and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333</cp:revision>
  <cp:lastPrinted>2020-05-14T16:41:42Z</cp:lastPrinted>
  <dcterms:created xsi:type="dcterms:W3CDTF">2010-12-13T13:21:58Z</dcterms:created>
  <dcterms:modified xsi:type="dcterms:W3CDTF">2022-10-31T19:22:43Z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